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98"/>
    <p:restoredTop sz="95833"/>
  </p:normalViewPr>
  <p:slideViewPr>
    <p:cSldViewPr snapToGrid="0" snapToObjects="1">
      <p:cViewPr varScale="1">
        <p:scale>
          <a:sx n="56" d="100"/>
          <a:sy n="56" d="100"/>
        </p:scale>
        <p:origin x="208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5/11/21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5/11/21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5/11/21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5/11/21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76712-A4BB-E74E-AA3F-7631DC0DF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Qualitative 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71C996-E5FE-7144-B501-2133C60E72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Session facilitated by Constance Mackworth-Young and Mandi </a:t>
            </a:r>
            <a:r>
              <a:rPr lang="en-US" dirty="0" err="1"/>
              <a:t>Tembo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023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E3EC5-0C35-D949-BE98-106856E71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812A1-F3FA-7D46-9619-8B19DC7CA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qualitative data? </a:t>
            </a:r>
          </a:p>
          <a:p>
            <a:r>
              <a:rPr lang="en-US" dirty="0"/>
              <a:t>Why do we want to </a:t>
            </a:r>
            <a:r>
              <a:rPr lang="en-US" dirty="0" err="1"/>
              <a:t>analyse</a:t>
            </a:r>
            <a:r>
              <a:rPr lang="en-US" dirty="0"/>
              <a:t> qualitative data?</a:t>
            </a:r>
          </a:p>
          <a:p>
            <a:r>
              <a:rPr lang="en-US" dirty="0"/>
              <a:t>How to generate themes</a:t>
            </a:r>
          </a:p>
          <a:p>
            <a:r>
              <a:rPr lang="en-US" dirty="0"/>
              <a:t>Coding qualitative data</a:t>
            </a:r>
          </a:p>
          <a:p>
            <a:r>
              <a:rPr lang="en-US" dirty="0"/>
              <a:t>Knitting together the story</a:t>
            </a:r>
          </a:p>
          <a:p>
            <a:r>
              <a:rPr lang="en-US" dirty="0"/>
              <a:t>A worked example</a:t>
            </a:r>
          </a:p>
        </p:txBody>
      </p:sp>
    </p:spTree>
    <p:extLst>
      <p:ext uri="{BB962C8B-B14F-4D97-AF65-F5344CB8AC3E}">
        <p14:creationId xmlns:p14="http://schemas.microsoft.com/office/powerpoint/2010/main" val="4001983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3613-004D-6749-8077-940F3AF0A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qualitative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A5A28-30B0-6641-ACD1-7D427FB37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72334"/>
            <a:ext cx="7729728" cy="3101983"/>
          </a:xfrm>
        </p:spPr>
        <p:txBody>
          <a:bodyPr/>
          <a:lstStyle/>
          <a:p>
            <a:r>
              <a:rPr lang="en-US" dirty="0"/>
              <a:t>In-depth interview transcripts</a:t>
            </a:r>
          </a:p>
          <a:p>
            <a:r>
              <a:rPr lang="en-US" dirty="0"/>
              <a:t>Focus group discussion transcripts</a:t>
            </a:r>
          </a:p>
          <a:p>
            <a:r>
              <a:rPr lang="en-US" dirty="0"/>
              <a:t>Observation notes</a:t>
            </a:r>
          </a:p>
          <a:p>
            <a:r>
              <a:rPr lang="en-US" dirty="0"/>
              <a:t>Written data e.g. diaries</a:t>
            </a:r>
          </a:p>
          <a:p>
            <a:r>
              <a:rPr lang="en-US" dirty="0"/>
              <a:t>Visual data e.g. collages, photographs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B0B60-A80C-AA4C-AFC5-989BAB28D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395" y="2672334"/>
            <a:ext cx="4974438" cy="35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80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38F1F-A2F7-5F44-AA6A-6774D406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</a:t>
            </a:r>
            <a:r>
              <a:rPr lang="en-US" dirty="0" err="1"/>
              <a:t>analyse</a:t>
            </a:r>
            <a:r>
              <a:rPr lang="en-US" dirty="0"/>
              <a:t> Qualitative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3E6FA-38BB-754D-B317-08D08D54C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277555"/>
            <a:ext cx="7729728" cy="3101983"/>
          </a:xfrm>
        </p:spPr>
        <p:txBody>
          <a:bodyPr/>
          <a:lstStyle/>
          <a:p>
            <a:r>
              <a:rPr lang="en-US" dirty="0"/>
              <a:t>Answer questions</a:t>
            </a:r>
          </a:p>
          <a:p>
            <a:r>
              <a:rPr lang="en-US" dirty="0"/>
              <a:t>Understand the story</a:t>
            </a:r>
          </a:p>
          <a:p>
            <a:r>
              <a:rPr lang="en-US" dirty="0"/>
              <a:t>Draw out key themes</a:t>
            </a:r>
          </a:p>
          <a:p>
            <a:r>
              <a:rPr lang="en-US" dirty="0"/>
              <a:t>Understand different perspectives</a:t>
            </a:r>
          </a:p>
          <a:p>
            <a:endParaRPr lang="en-US" dirty="0"/>
          </a:p>
        </p:txBody>
      </p:sp>
      <p:pic>
        <p:nvPicPr>
          <p:cNvPr id="5" name="Picture 2" descr="H:\My Documents\HIV treatment\DfID\Training\ball of wool image.jpg">
            <a:extLst>
              <a:ext uri="{FF2B5EF4-FFF2-40B4-BE49-F238E27FC236}">
                <a16:creationId xmlns:a16="http://schemas.microsoft.com/office/drawing/2014/main" id="{5E937173-9BF6-5E49-A7B1-4F6954FD1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5274" y="4146786"/>
            <a:ext cx="3466910" cy="231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H:\My Documents\HIV treatment\DfID\Training\crotchet.jpg">
            <a:extLst>
              <a:ext uri="{FF2B5EF4-FFF2-40B4-BE49-F238E27FC236}">
                <a16:creationId xmlns:a16="http://schemas.microsoft.com/office/drawing/2014/main" id="{FEFCABE4-CFD1-DF42-90EB-36783821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3173" y="4034789"/>
            <a:ext cx="3328059" cy="245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BAA7F5-909E-8D4C-8411-EC4D6695CCE3}"/>
              </a:ext>
            </a:extLst>
          </p:cNvPr>
          <p:cNvSpPr txBox="1"/>
          <p:nvPr/>
        </p:nvSpPr>
        <p:spPr>
          <a:xfrm>
            <a:off x="8128599" y="6486433"/>
            <a:ext cx="366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(Credit for analogy to Sarah Bernays)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496631-FCC5-894D-809E-F1A914EEC2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00"/>
          <a:stretch/>
        </p:blipFill>
        <p:spPr>
          <a:xfrm>
            <a:off x="398872" y="4138151"/>
            <a:ext cx="3466910" cy="24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81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15095-33A8-1849-A063-72F6C728F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generate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1360B-EF06-C041-A8A4-6176E15F6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Pre-determined themes (deductive)</a:t>
            </a:r>
          </a:p>
          <a:p>
            <a:r>
              <a:rPr lang="en-US" dirty="0"/>
              <a:t>Themes that emerge during data analysis (inductive)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4C525-6BE9-C649-A176-6654B684A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000"/>
          <a:stretch/>
        </p:blipFill>
        <p:spPr>
          <a:xfrm>
            <a:off x="4238672" y="3837154"/>
            <a:ext cx="3714655" cy="265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54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B2348-8DEF-BA4C-B0CE-F6CEDCA68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qualitative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09C83-A4AB-D045-A0A5-58A96E3EB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Organising</a:t>
            </a:r>
            <a:r>
              <a:rPr lang="en-US" dirty="0"/>
              <a:t> the data based on themes</a:t>
            </a:r>
          </a:p>
          <a:p>
            <a:r>
              <a:rPr lang="en-US" dirty="0"/>
              <a:t>Sub-themes within themes</a:t>
            </a:r>
          </a:p>
          <a:p>
            <a:r>
              <a:rPr lang="en-US" dirty="0"/>
              <a:t>Coding across different data sources</a:t>
            </a:r>
          </a:p>
        </p:txBody>
      </p:sp>
      <p:pic>
        <p:nvPicPr>
          <p:cNvPr id="4" name="Picture 2" descr="H:\My Documents\HIV treatment\DfID\Training\ball of wool image.jpg">
            <a:extLst>
              <a:ext uri="{FF2B5EF4-FFF2-40B4-BE49-F238E27FC236}">
                <a16:creationId xmlns:a16="http://schemas.microsoft.com/office/drawing/2014/main" id="{E629925A-1093-D64A-B231-33B19597A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3009" y="4066769"/>
            <a:ext cx="3705982" cy="246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132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F3CE6-F241-E748-BC65-8127C6DB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Knitting together the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42CED-5BB1-BF49-BE08-0D8BFA96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/>
          <a:lstStyle/>
          <a:p>
            <a:r>
              <a:rPr lang="en-US" dirty="0"/>
              <a:t>Piecing together data from the different themes to tell the story </a:t>
            </a:r>
          </a:p>
        </p:txBody>
      </p:sp>
      <p:pic>
        <p:nvPicPr>
          <p:cNvPr id="4" name="Picture 3" descr="H:\My Documents\HIV treatment\DfID\Training\crotchet.jpg">
            <a:extLst>
              <a:ext uri="{FF2B5EF4-FFF2-40B4-BE49-F238E27FC236}">
                <a16:creationId xmlns:a16="http://schemas.microsoft.com/office/drawing/2014/main" id="{79ACC817-A1DC-334F-B8B6-120A548A9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3320" y="3528171"/>
            <a:ext cx="4065359" cy="299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683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40C44-6EFF-E842-A41A-CA36C4DC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analogy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6F447-E34A-FB4D-898D-8FFDE3CA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3" y="3087466"/>
            <a:ext cx="3472248" cy="2588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9DB16E-8B9A-9A49-890E-F6244360C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5" r="8997"/>
          <a:stretch/>
        </p:blipFill>
        <p:spPr>
          <a:xfrm>
            <a:off x="8386118" y="3087466"/>
            <a:ext cx="3497172" cy="25818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C7F0A9-50CE-754A-B0B7-0604ED8C3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640" y="3087466"/>
            <a:ext cx="3872719" cy="258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14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458D-9298-414E-AB69-236B76AC4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worked example</a:t>
            </a:r>
          </a:p>
        </p:txBody>
      </p:sp>
    </p:spTree>
    <p:extLst>
      <p:ext uri="{BB962C8B-B14F-4D97-AF65-F5344CB8AC3E}">
        <p14:creationId xmlns:p14="http://schemas.microsoft.com/office/powerpoint/2010/main" val="352282487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150</TotalTime>
  <Words>153</Words>
  <Application>Microsoft Macintosh PowerPoint</Application>
  <PresentationFormat>Widescreen</PresentationFormat>
  <Paragraphs>32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Parcel</vt:lpstr>
      <vt:lpstr>Qualitative data analysis</vt:lpstr>
      <vt:lpstr>outline</vt:lpstr>
      <vt:lpstr>What is qualitative data?</vt:lpstr>
      <vt:lpstr>Why do we analyse Qualitative Data?</vt:lpstr>
      <vt:lpstr>How to generate themes</vt:lpstr>
      <vt:lpstr>Coding qualitative data </vt:lpstr>
      <vt:lpstr>Knitting together the story</vt:lpstr>
      <vt:lpstr>A different analogy</vt:lpstr>
      <vt:lpstr>A worked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Qualitative data analysis</dc:title>
  <dc:creator>Constance Mackworth-Young</dc:creator>
  <cp:lastModifiedBy>Constance Mackworth-Young</cp:lastModifiedBy>
  <cp:revision>11</cp:revision>
  <dcterms:created xsi:type="dcterms:W3CDTF">2021-04-26T07:39:45Z</dcterms:created>
  <dcterms:modified xsi:type="dcterms:W3CDTF">2021-05-11T14:10:46Z</dcterms:modified>
</cp:coreProperties>
</file>